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234" r:id="rId2"/>
    <p:sldId id="1312" r:id="rId3"/>
    <p:sldId id="1311" r:id="rId4"/>
    <p:sldId id="1269" r:id="rId5"/>
    <p:sldId id="268" r:id="rId6"/>
    <p:sldId id="1303" r:id="rId7"/>
    <p:sldId id="1304" r:id="rId8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0" autoAdjust="0"/>
    <p:restoredTop sz="97461" autoAdjust="0"/>
  </p:normalViewPr>
  <p:slideViewPr>
    <p:cSldViewPr snapToGrid="0" showGuides="1">
      <p:cViewPr varScale="1">
        <p:scale>
          <a:sx n="114" d="100"/>
          <a:sy n="114" d="100"/>
        </p:scale>
        <p:origin x="180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2/2/2024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24846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50" y="3859899"/>
            <a:ext cx="9286875" cy="1930398"/>
          </a:xfrm>
        </p:spPr>
        <p:txBody>
          <a:bodyPr/>
          <a:lstStyle/>
          <a:p>
            <a:r>
              <a:rPr lang="de-DE" sz="2800" dirty="0"/>
              <a:t>Status Update: 4 </a:t>
            </a:r>
            <a:r>
              <a:rPr lang="de-DE" sz="2800" dirty="0" err="1"/>
              <a:t>weeks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r>
              <a:rPr lang="de-DE" sz="2800" dirty="0"/>
              <a:t> </a:t>
            </a:r>
          </a:p>
          <a:p>
            <a:r>
              <a:rPr lang="de-DE" sz="2800" dirty="0"/>
              <a:t>14.01.2024 – 04.02.2024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02.02.2023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PDF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02.02.2023</a:t>
            </a:r>
          </a:p>
        </p:txBody>
      </p:sp>
      <p:pic>
        <p:nvPicPr>
          <p:cNvPr id="5" name="Picture 4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F8486307-B676-19F9-33B8-C50FD908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045" y="1075620"/>
            <a:ext cx="2795925" cy="2462969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0350F5F-8E77-B802-AD36-41EBB639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0" y="1054800"/>
            <a:ext cx="2756475" cy="2466608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35785E-91E3-B755-53B8-EBFCB61D4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119" y="1075620"/>
            <a:ext cx="3315768" cy="2462969"/>
          </a:xfrm>
          <a:prstGeom prst="rect">
            <a:avLst/>
          </a:prstGeom>
        </p:spPr>
      </p:pic>
      <p:pic>
        <p:nvPicPr>
          <p:cNvPr id="13" name="Picture 12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D1C584F0-DDF1-701D-740F-53A00AEE7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10" y="3827011"/>
            <a:ext cx="5299736" cy="25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02.02.2023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20930-478D-381F-F57E-68826AA8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62114"/>
            <a:ext cx="4674330" cy="47337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20A0E95-5DAC-9BFE-9738-33B9DDD2F492}"/>
              </a:ext>
            </a:extLst>
          </p:cNvPr>
          <p:cNvSpPr/>
          <p:nvPr/>
        </p:nvSpPr>
        <p:spPr>
          <a:xfrm rot="12679057">
            <a:off x="3080003" y="5774153"/>
            <a:ext cx="757542" cy="2940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83DEB-464C-68E8-08C1-1F971371BD37}"/>
              </a:ext>
            </a:extLst>
          </p:cNvPr>
          <p:cNvSpPr txBox="1"/>
          <p:nvPr/>
        </p:nvSpPr>
        <p:spPr>
          <a:xfrm>
            <a:off x="7055141" y="1761688"/>
            <a:ext cx="3629199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Nochmal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Gewichtung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verdeutlichen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Statndard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Abweichung</a:t>
            </a:r>
            <a:r>
              <a:rPr lang="en-US" dirty="0">
                <a:solidFill>
                  <a:schemeClr val="tx1"/>
                </a:solidFill>
              </a:rPr>
              <a:t> in Outlook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Marius paper </a:t>
            </a:r>
            <a:r>
              <a:rPr lang="en-US" dirty="0" err="1">
                <a:solidFill>
                  <a:schemeClr val="tx1"/>
                </a:solidFill>
              </a:rPr>
              <a:t>schreiben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fragen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(Defense </a:t>
            </a:r>
            <a:r>
              <a:rPr lang="en-US" dirty="0" err="1">
                <a:solidFill>
                  <a:schemeClr val="tx1"/>
                </a:solidFill>
              </a:rPr>
              <a:t>nochmal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besprechen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5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1054800"/>
            <a:ext cx="7969102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PDF update (Paper start ?)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(submit slides)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Last possible Changes in PDF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04</a:t>
            </a:r>
            <a:r>
              <a:rPr lang="en-US" b="1" dirty="0">
                <a:solidFill>
                  <a:schemeClr val="tx1"/>
                </a:solidFill>
              </a:rPr>
              <a:t>.03	Defense ?? (16-17) (on location)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260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Siemens Slab Black</vt:lpstr>
      <vt:lpstr>Wingdings</vt:lpstr>
      <vt:lpstr>Siemens 2022</vt:lpstr>
      <vt:lpstr>Master-Thesis  Methodical Approach for Analyzing Process Variables and Optimizing Boundary Conditions in Multi-Axis Robot Programs</vt:lpstr>
      <vt:lpstr>Show PDF </vt:lpstr>
      <vt:lpstr>To Do</vt:lpstr>
      <vt:lpstr>Future planning </vt:lpstr>
      <vt:lpstr>Contact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250</cp:revision>
  <dcterms:created xsi:type="dcterms:W3CDTF">2023-10-02T13:28:39Z</dcterms:created>
  <dcterms:modified xsi:type="dcterms:W3CDTF">2024-02-02T08:56:50Z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